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99" r:id="rId1"/>
  </p:sldMasterIdLst>
  <p:notesMasterIdLst>
    <p:notesMasterId r:id="rId26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79" r:id="rId9"/>
    <p:sldId id="263" r:id="rId10"/>
    <p:sldId id="264" r:id="rId11"/>
    <p:sldId id="265" r:id="rId12"/>
    <p:sldId id="281" r:id="rId13"/>
    <p:sldId id="276" r:id="rId14"/>
    <p:sldId id="277" r:id="rId15"/>
    <p:sldId id="278" r:id="rId16"/>
    <p:sldId id="266" r:id="rId17"/>
    <p:sldId id="267" r:id="rId18"/>
    <p:sldId id="270" r:id="rId19"/>
    <p:sldId id="271" r:id="rId20"/>
    <p:sldId id="272" r:id="rId21"/>
    <p:sldId id="282" r:id="rId22"/>
    <p:sldId id="280" r:id="rId23"/>
    <p:sldId id="268" r:id="rId24"/>
    <p:sldId id="269" r:id="rId25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7"/>
      <p:bold r:id="rId28"/>
      <p:italic r:id="rId29"/>
      <p:boldItalic r:id="rId30"/>
    </p:embeddedFont>
    <p:embeddedFont>
      <p:font typeface="Wingdings 3" panose="05040102010807070707" pitchFamily="18" charset="2"/>
      <p:regular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 autoAdjust="0"/>
    <p:restoredTop sz="94660"/>
  </p:normalViewPr>
  <p:slideViewPr>
    <p:cSldViewPr snapToGrid="0">
      <p:cViewPr varScale="1">
        <p:scale>
          <a:sx n="91" d="100"/>
          <a:sy n="91" d="100"/>
        </p:scale>
        <p:origin x="78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/Relationships>
</file>

<file path=ppt/media/image1.jpeg>
</file>

<file path=ppt/media/image10.jpe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4d6d2d1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4d6d2d1c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49c94db38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49c94db38_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49c94db38_3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49c94db38_3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49c94db38_6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49c94db38_6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49c94db38_6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49c94db38_6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49c94db38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49c94db38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4ca23712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4ca23712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4ca23712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4ca23712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49c94db3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49c94db3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49c94db38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49c94db38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49c94db3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49c94db3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49c94db3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649c94db3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49c94db38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49c94db38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B7702-414A-45F1-AA6B-3963357179BF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32131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485C3-532E-4663-9A33-4982194155A1}" type="datetime1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93901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9D600-AF32-4C96-A227-77139876E896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172944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DA15-F72E-453E-AA0A-4A41E5A787B3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57353102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DDA15-F72E-453E-AA0A-4A41E5A787B3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2257154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0699D-4A4C-4131-8078-3BD0BF4E2CA2}" type="datetime1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50640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7DE88-D584-4AE8-9180-430C117C0C77}" type="datetime1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287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BD4B4-EBE2-4B6A-8E76-00E2A4BA50AA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81157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16757-F94D-4D46-9683-40C8C21B3011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90541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41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CFBFC-3F5E-4B8A-B2A3-A3EE7A9BC3F9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75379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443B-5F7E-4532-B582-186F6112EB07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0442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53881-B45C-4C56-8AE1-893217365EFF}" type="datetime1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8780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C95A3-A285-4BB9-812B-7A9E89961EED}" type="datetime1">
              <a:rPr lang="en-US" smtClean="0"/>
              <a:t>12/5/2019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5540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94044-0964-4AB5-A7D1-3C95035F588C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988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AFC4B-2290-4778-832A-A333DE5AFCD4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85064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E7538-F31B-4725-B561-CB3D12FB8DF2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50951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39725-D3B5-4B5D-944D-7BD8C67F46C3}" type="datetime1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49703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2ADDA15-F72E-453E-AA0A-4A41E5A787B3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558138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441434" y="557049"/>
            <a:ext cx="8308591" cy="16291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 Term Presentation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1 : Bon Appetit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56634" y="483476"/>
            <a:ext cx="504497" cy="335518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 dirty="0"/>
          </a:p>
        </p:txBody>
      </p:sp>
      <p:sp>
        <p:nvSpPr>
          <p:cNvPr id="86" name="Google Shape;86;p13"/>
          <p:cNvSpPr txBox="1"/>
          <p:nvPr/>
        </p:nvSpPr>
        <p:spPr>
          <a:xfrm>
            <a:off x="5517932" y="3297162"/>
            <a:ext cx="3184634" cy="1821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Presented By :</a:t>
            </a:r>
          </a:p>
          <a:p>
            <a:pPr lvl="0"/>
            <a:r>
              <a:rPr lang="en" sz="1600" b="1" dirty="0">
                <a:solidFill>
                  <a:srgbClr val="FFFFFF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Manoj </a:t>
            </a:r>
            <a:r>
              <a:rPr lang="en-US" sz="1600" b="1" dirty="0" err="1">
                <a:solidFill>
                  <a:srgbClr val="FFFFFF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Gopisetty</a:t>
            </a:r>
            <a:endParaRPr lang="en-US" sz="1600" b="1" dirty="0">
              <a:solidFill>
                <a:srgbClr val="FFFFFF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lvl="0"/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Priyanka </a:t>
            </a:r>
            <a:r>
              <a:rPr lang="en-US" sz="1600" b="1" dirty="0" err="1">
                <a:solidFill>
                  <a:srgbClr val="FFFFFF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Galla</a:t>
            </a:r>
            <a:endParaRPr lang="en-US" sz="1600" b="1" dirty="0">
              <a:solidFill>
                <a:srgbClr val="FFFFFF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lvl="0"/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Vijaya Raja Mayuri Akula</a:t>
            </a:r>
          </a:p>
          <a:p>
            <a:pPr lvl="0"/>
            <a:r>
              <a:rPr lang="en-US" sz="1600" b="1" dirty="0" err="1">
                <a:solidFill>
                  <a:srgbClr val="FFFFFF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Nikitha</a:t>
            </a:r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Mandala</a:t>
            </a:r>
            <a:endParaRPr sz="1600" b="1" dirty="0">
              <a:solidFill>
                <a:srgbClr val="FFFFFF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9587212" cy="33718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has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Login pag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Signup page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Abou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Us</a:t>
            </a:r>
            <a:endParaRPr lang="e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feature to search and select from the registered restaurants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Menu </a:t>
            </a: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restaurant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page in which we can add/remove </a:t>
            </a:r>
            <a:r>
              <a:rPr lang="e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tems </a:t>
            </a: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to/from order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Payment page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>
          <a:xfrm>
            <a:off x="7735217" y="410000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 dirty="0"/>
          </a:p>
        </p:txBody>
      </p:sp>
      <p:sp>
        <p:nvSpPr>
          <p:cNvPr id="6" name="TextBox 5"/>
          <p:cNvSpPr txBox="1"/>
          <p:nvPr/>
        </p:nvSpPr>
        <p:spPr>
          <a:xfrm>
            <a:off x="7735217" y="4690733"/>
            <a:ext cx="26270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 smtClean="0"/>
              <a:t>Nikitha</a:t>
            </a:r>
            <a:endParaRPr lang="en-US" sz="1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311700" y="409999"/>
            <a:ext cx="8520600" cy="13136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Times New Roman" panose="02020603050405020304" pitchFamily="18" charset="0"/>
                <a:ea typeface="Adobe Heiti Std R" panose="020B0400000000000000" pitchFamily="34" charset="-128"/>
                <a:cs typeface="Times New Roman" panose="02020603050405020304" pitchFamily="18" charset="0"/>
              </a:rPr>
              <a:t>Functional Requirements(contd...)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1"/>
          </p:nvPr>
        </p:nvSpPr>
        <p:spPr>
          <a:xfrm>
            <a:off x="311700" y="1723697"/>
            <a:ext cx="8520600" cy="28451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Maintains ratings and reviews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Offers promotional codes on certain orders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Maintains order history for each user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>
          <a:xfrm>
            <a:off x="7777259" y="409998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 dirty="0"/>
          </a:p>
        </p:txBody>
      </p:sp>
      <p:sp>
        <p:nvSpPr>
          <p:cNvPr id="7" name="TextBox 6"/>
          <p:cNvSpPr txBox="1"/>
          <p:nvPr/>
        </p:nvSpPr>
        <p:spPr>
          <a:xfrm>
            <a:off x="7830457" y="4696362"/>
            <a:ext cx="26270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 smtClean="0"/>
              <a:t>Nikitha</a:t>
            </a:r>
            <a:endParaRPr lang="en-US" sz="1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440" y="329784"/>
            <a:ext cx="7765321" cy="994741"/>
          </a:xfrm>
        </p:spPr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735613" y="294423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 dirty="0"/>
          </a:p>
        </p:txBody>
      </p:sp>
      <p:pic>
        <p:nvPicPr>
          <p:cNvPr id="4" name="Picture 3" descr="C:\Users\S534885\Desktop\Use-Case-Diagram-for-the-Restaurant-Ordering-Syste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806" y="1367559"/>
            <a:ext cx="6534807" cy="312928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7990365" y="4643811"/>
            <a:ext cx="26270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 smtClean="0"/>
              <a:t>Nikitha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66454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190500"/>
            <a:ext cx="7765321" cy="994741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41021" y="261257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 dirty="0"/>
          </a:p>
        </p:txBody>
      </p:sp>
      <p:sp>
        <p:nvSpPr>
          <p:cNvPr id="3" name="TextBox 2"/>
          <p:cNvSpPr txBox="1"/>
          <p:nvPr/>
        </p:nvSpPr>
        <p:spPr>
          <a:xfrm>
            <a:off x="685347" y="1185241"/>
            <a:ext cx="69556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good user interface provides a "user-friendly" experience.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 of our software program includes many user-friendly controls like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1. A Menu Bar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2. Input Selector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3. Images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4. Buttons, etc.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64406" y="4634426"/>
            <a:ext cx="26270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 smtClean="0"/>
              <a:t>Nikitha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99735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878" y="373117"/>
            <a:ext cx="7765321" cy="994741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Hardware Interfaces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48792" y="264035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 dirty="0"/>
          </a:p>
        </p:txBody>
      </p:sp>
      <p:sp>
        <p:nvSpPr>
          <p:cNvPr id="3" name="TextBox 2"/>
          <p:cNvSpPr txBox="1"/>
          <p:nvPr/>
        </p:nvSpPr>
        <p:spPr>
          <a:xfrm>
            <a:off x="716877" y="1807779"/>
            <a:ext cx="77653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application is based on Web Development.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Pentium Processor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60 MB of free hard-drive space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128 MB of RAM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78730" y="4633300"/>
            <a:ext cx="26270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 smtClean="0"/>
              <a:t>Nikitha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187164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Software Interface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673518" y="288972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 dirty="0"/>
          </a:p>
        </p:txBody>
      </p:sp>
      <p:sp>
        <p:nvSpPr>
          <p:cNvPr id="3" name="TextBox 2"/>
          <p:cNvSpPr txBox="1"/>
          <p:nvPr/>
        </p:nvSpPr>
        <p:spPr>
          <a:xfrm>
            <a:off x="685347" y="1639613"/>
            <a:ext cx="75757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System: Windows (Vista/7 or above)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Browser: IE 10 or above, Mozilla FF 31 and above or Google Chrome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used: MongoDB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Drivers: Java Runtime Environment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Development Environment: Eclipse J2EE or Apache Tomcat</a:t>
            </a:r>
          </a:p>
        </p:txBody>
      </p:sp>
      <p:sp>
        <p:nvSpPr>
          <p:cNvPr id="6" name="Rectangle 5"/>
          <p:cNvSpPr/>
          <p:nvPr/>
        </p:nvSpPr>
        <p:spPr>
          <a:xfrm>
            <a:off x="7986857" y="4643972"/>
            <a:ext cx="54854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/>
              <a:t>Manoj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853384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>
            <a:spLocks noGrp="1"/>
          </p:cNvSpPr>
          <p:nvPr>
            <p:ph type="title"/>
          </p:nvPr>
        </p:nvSpPr>
        <p:spPr>
          <a:xfrm>
            <a:off x="337094" y="74874"/>
            <a:ext cx="8520600" cy="7239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– ER Diagram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>
          <a:xfrm>
            <a:off x="7707825" y="405185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 dirty="0"/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094" y="915988"/>
            <a:ext cx="7318262" cy="389343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/>
          <p:cNvSpPr/>
          <p:nvPr/>
        </p:nvSpPr>
        <p:spPr>
          <a:xfrm>
            <a:off x="8062197" y="4686310"/>
            <a:ext cx="54854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/>
              <a:t>Manoj</a:t>
            </a:r>
            <a:endParaRPr lang="en-US" sz="1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311700" y="1687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Analysis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311700" y="776500"/>
            <a:ext cx="8520600" cy="42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Relationship between entities</a:t>
            </a: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Customer: Orders           	  - 1: M</a:t>
            </a:r>
            <a:endParaRPr sz="20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Orders: Payment             	  - 1: 1</a:t>
            </a:r>
            <a:endParaRPr sz="20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Orders: Delivery            	  - 1: 1</a:t>
            </a:r>
            <a:endParaRPr sz="20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Orders: Order_details     	  - 1: M</a:t>
            </a:r>
            <a:endParaRPr sz="20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Restaurant: Order_details	  - 1: M</a:t>
            </a:r>
            <a:endParaRPr sz="20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Orders: Promo codes      	  - 1:1</a:t>
            </a:r>
            <a:endParaRPr sz="20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Restaurant: Admin             	- 1: M</a:t>
            </a:r>
            <a:endParaRPr sz="20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Admin: Promo codes      	  - 1: M</a:t>
            </a:r>
            <a:endParaRPr sz="20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600"/>
              </a:spcAft>
              <a:buNone/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>
          <a:xfrm>
            <a:off x="7798280" y="472600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 dirty="0"/>
          </a:p>
        </p:txBody>
      </p:sp>
      <p:sp>
        <p:nvSpPr>
          <p:cNvPr id="8" name="Rectangle 7"/>
          <p:cNvSpPr/>
          <p:nvPr/>
        </p:nvSpPr>
        <p:spPr>
          <a:xfrm>
            <a:off x="7176089" y="4790786"/>
            <a:ext cx="54854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/>
              <a:t>Manoj</a:t>
            </a:r>
            <a:endParaRPr lang="en-US" sz="10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screen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679112" y="288972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 dirty="0"/>
          </a:p>
        </p:txBody>
      </p:sp>
      <p:sp>
        <p:nvSpPr>
          <p:cNvPr id="7" name="TextBox 6"/>
          <p:cNvSpPr txBox="1"/>
          <p:nvPr/>
        </p:nvSpPr>
        <p:spPr>
          <a:xfrm>
            <a:off x="683173" y="1451941"/>
            <a:ext cx="83662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screen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contains the menu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random restaurants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nearby.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670074" y="4633462"/>
            <a:ext cx="54854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/>
              <a:t>Manoj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295201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660548" y="157739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 dirty="0"/>
          </a:p>
        </p:txBody>
      </p:sp>
      <p:sp>
        <p:nvSpPr>
          <p:cNvPr id="4" name="TextBox 3"/>
          <p:cNvSpPr txBox="1"/>
          <p:nvPr/>
        </p:nvSpPr>
        <p:spPr>
          <a:xfrm>
            <a:off x="685347" y="1451941"/>
            <a:ext cx="82484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have to register or login into the application to move further.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974873" y="4664993"/>
            <a:ext cx="54854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/>
              <a:t>Manoj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999668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725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Slide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311700" y="956440"/>
            <a:ext cx="8520600" cy="36248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1200"/>
              </a:spcBef>
              <a:buClr>
                <a:schemeClr val="tx1"/>
              </a:buClr>
            </a:pP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Priyanka Galla</a:t>
            </a:r>
          </a:p>
          <a:p>
            <a:pPr>
              <a:buClr>
                <a:schemeClr val="tx1"/>
              </a:buClr>
            </a:pP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Naga Sai </a:t>
            </a: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Manoj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Goppisetty</a:t>
            </a:r>
            <a:endParaRPr lang="en-US" sz="24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>
              <a:buClr>
                <a:schemeClr val="tx1"/>
              </a:buClr>
            </a:pP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Nithya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Vudayamarri</a:t>
            </a:r>
            <a:endParaRPr lang="en-US" sz="24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>
              <a:buClr>
                <a:schemeClr val="tx1"/>
              </a:buClr>
            </a:pP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Nikitha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Mandala</a:t>
            </a:r>
          </a:p>
          <a:p>
            <a:pPr>
              <a:buClr>
                <a:schemeClr val="tx1"/>
              </a:buClr>
            </a:pP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Lahari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Thamatam</a:t>
            </a:r>
            <a:endParaRPr lang="en-US" sz="24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>
              <a:buClr>
                <a:schemeClr val="tx1"/>
              </a:buClr>
            </a:pP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Vijaya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Raja </a:t>
            </a: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Mayuri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Akula</a:t>
            </a:r>
            <a:endParaRPr lang="en-US" sz="24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>
              <a:buClr>
                <a:schemeClr val="tx1"/>
              </a:buClr>
            </a:pP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Harshavardhan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Reddy </a:t>
            </a:r>
            <a:r>
              <a:rPr lang="en-US" sz="2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Bollam</a:t>
            </a:r>
            <a:endParaRPr sz="24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>
          <a:xfrm>
            <a:off x="7724707" y="410000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Up Page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690828" y="221797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 dirty="0"/>
          </a:p>
        </p:txBody>
      </p:sp>
      <p:sp>
        <p:nvSpPr>
          <p:cNvPr id="4" name="TextBox 3"/>
          <p:cNvSpPr txBox="1"/>
          <p:nvPr/>
        </p:nvSpPr>
        <p:spPr>
          <a:xfrm>
            <a:off x="872358" y="1534510"/>
            <a:ext cx="6011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can create an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account using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932832" y="4643972"/>
            <a:ext cx="54854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/>
              <a:t>Manoj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90373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711855" y="200777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 dirty="0"/>
          </a:p>
        </p:txBody>
      </p:sp>
      <p:sp>
        <p:nvSpPr>
          <p:cNvPr id="4" name="TextBox 3"/>
          <p:cNvSpPr txBox="1"/>
          <p:nvPr/>
        </p:nvSpPr>
        <p:spPr>
          <a:xfrm>
            <a:off x="484584" y="1186763"/>
            <a:ext cx="737826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Contact Page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Restaurant Page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Orders Page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Payment Page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Order Confirmation Page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Ratings &amp; Reviews Page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Reservation Page</a:t>
            </a:r>
          </a:p>
        </p:txBody>
      </p:sp>
      <p:sp>
        <p:nvSpPr>
          <p:cNvPr id="5" name="Rectangle 4"/>
          <p:cNvSpPr/>
          <p:nvPr/>
        </p:nvSpPr>
        <p:spPr>
          <a:xfrm>
            <a:off x="7932832" y="4643972"/>
            <a:ext cx="54854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/>
              <a:t>Manoj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34119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701344" y="265023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 dirty="0"/>
          </a:p>
        </p:txBody>
      </p:sp>
      <p:sp>
        <p:nvSpPr>
          <p:cNvPr id="4" name="Rectangle 3"/>
          <p:cNvSpPr/>
          <p:nvPr/>
        </p:nvSpPr>
        <p:spPr>
          <a:xfrm>
            <a:off x="7492928" y="4696523"/>
            <a:ext cx="104547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/>
              <a:t>Priyanka </a:t>
            </a:r>
            <a:r>
              <a:rPr lang="en-US" sz="1000" dirty="0" err="1" smtClean="0"/>
              <a:t>Galla</a:t>
            </a:r>
            <a:endParaRPr lang="en-US" sz="1000" dirty="0"/>
          </a:p>
        </p:txBody>
      </p:sp>
      <p:sp>
        <p:nvSpPr>
          <p:cNvPr id="5" name="Rectangle 4"/>
          <p:cNvSpPr/>
          <p:nvPr/>
        </p:nvSpPr>
        <p:spPr>
          <a:xfrm>
            <a:off x="3468171" y="2110085"/>
            <a:ext cx="2207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Demo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141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4" name="Rectangle 3"/>
          <p:cNvSpPr/>
          <p:nvPr/>
        </p:nvSpPr>
        <p:spPr>
          <a:xfrm>
            <a:off x="1881199" y="2110085"/>
            <a:ext cx="53816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Any Questions</a:t>
            </a:r>
            <a:r>
              <a:rPr lang="en-US" sz="5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?</a:t>
            </a:r>
            <a:endParaRPr lang="en-US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5226"/>
            <a:ext cx="9217571" cy="555872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311700" y="201450"/>
            <a:ext cx="85206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Members</a:t>
            </a:r>
            <a:endParaRPr dirty="0"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311700" y="1001575"/>
            <a:ext cx="8520600" cy="3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Naga Sai Manoj Goppisetty   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Priyanka </a:t>
            </a: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alla        </a:t>
            </a:r>
            <a:endParaRPr lang="e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		Vijaya Raja Mayuri                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		 Nikitha Mandala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idx="12"/>
          </p:nvPr>
        </p:nvSpPr>
        <p:spPr>
          <a:xfrm>
            <a:off x="7714196" y="431384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25" y="2751450"/>
            <a:ext cx="1114097" cy="8586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978" y="1791287"/>
            <a:ext cx="720123" cy="9601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978" y="695826"/>
            <a:ext cx="694902" cy="9265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4060304"/>
            <a:ext cx="774697" cy="81508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311700" y="94025"/>
            <a:ext cx="8520600" cy="6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311700" y="762723"/>
            <a:ext cx="8520600" cy="3806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Nithya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Vudayamarri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600"/>
              </a:spcAft>
              <a:buNone/>
            </a:pPr>
            <a:r>
              <a:rPr lang="en-US" sz="1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Lahari</a:t>
            </a: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14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Thamatam</a:t>
            </a:r>
            <a:endParaRPr lang="en-US" sz="14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60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			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indent="0">
              <a:spcAft>
                <a:spcPts val="1600"/>
              </a:spcAft>
              <a:buNone/>
            </a:pP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Harshavardhan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Reddy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Bollam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indent="0">
              <a:spcAft>
                <a:spcPts val="1600"/>
              </a:spcAft>
              <a:buNone/>
            </a:pPr>
            <a:endParaRPr lang="en-US" sz="16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idx="12"/>
          </p:nvPr>
        </p:nvSpPr>
        <p:spPr>
          <a:xfrm>
            <a:off x="7693176" y="425200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932" y="2042988"/>
            <a:ext cx="984375" cy="1312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932" y="3540126"/>
            <a:ext cx="1065551" cy="104139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626" y="762723"/>
            <a:ext cx="1195857" cy="116733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238128" y="147240"/>
            <a:ext cx="8520600" cy="6935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311700" y="840827"/>
            <a:ext cx="8520600" cy="4099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our Project</a:t>
            </a:r>
          </a:p>
          <a:p>
            <a:pPr marL="285750" indent="-285750">
              <a:lnSpc>
                <a:spcPct val="100000"/>
              </a:lnSpc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</a:p>
          <a:p>
            <a:pPr marL="285750" indent="-285750">
              <a:lnSpc>
                <a:spcPct val="100000"/>
              </a:lnSpc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</a:p>
          <a:p>
            <a:pPr marL="285750" indent="-285750">
              <a:lnSpc>
                <a:spcPct val="100000"/>
              </a:lnSpc>
            </a:pPr>
            <a:r>
              <a:rPr lang="e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</a:p>
          <a:p>
            <a:pPr marL="285750" indent="-285750">
              <a:lnSpc>
                <a:spcPct val="100000"/>
              </a:lnSpc>
            </a:pPr>
            <a:r>
              <a:rPr lang="e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  <a:endParaRPr lang="e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</a:p>
          <a:p>
            <a:pPr marL="285750" indent="-285750">
              <a:lnSpc>
                <a:spcPct val="100000"/>
              </a:lnSpc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  <a:p>
            <a:pPr marL="285750" indent="-285750">
              <a:lnSpc>
                <a:spcPct val="100000"/>
              </a:lnSpc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  <a:p>
            <a:pPr marL="285750" indent="-285750">
              <a:lnSpc>
                <a:spcPct val="100000"/>
              </a:lnSpc>
            </a:pPr>
            <a:r>
              <a:rPr lang="e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>
          <a:xfrm>
            <a:off x="7651135" y="447227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BD0248-6B64-4DE7-BE3F-BFA5DED5498B}"/>
              </a:ext>
            </a:extLst>
          </p:cNvPr>
          <p:cNvSpPr txBox="1"/>
          <p:nvPr/>
        </p:nvSpPr>
        <p:spPr>
          <a:xfrm>
            <a:off x="7216946" y="4693641"/>
            <a:ext cx="26270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Vijaya Raja Mayuri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935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311700" y="1103586"/>
            <a:ext cx="5563200" cy="37101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Bon Appetit is an application that provides food delivery to the doorstep from users’ favourite restaurants nearby.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allows the users to place food orders from the desired restaurants in certain radius.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c</a:t>
            </a:r>
            <a:r>
              <a:rPr lang="e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downloaded for free!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>
          <a:xfrm>
            <a:off x="7672155" y="410000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108" y="1043246"/>
            <a:ext cx="2435115" cy="380474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142637" y="4847990"/>
            <a:ext cx="16896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Vijaya Raja Mayuri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>
          <a:xfrm>
            <a:off x="7642469" y="442085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7B6E0-F979-480F-9238-C990362BB125}"/>
              </a:ext>
            </a:extLst>
          </p:cNvPr>
          <p:cNvSpPr txBox="1"/>
          <p:nvPr/>
        </p:nvSpPr>
        <p:spPr>
          <a:xfrm>
            <a:off x="7002391" y="4777825"/>
            <a:ext cx="26270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Vijaya Raja Mayuri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04E637-B6E4-41B5-901B-969215749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2698" y="1017800"/>
            <a:ext cx="4078471" cy="34687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793531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346" y="1166648"/>
            <a:ext cx="7765322" cy="34579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all the users to view all the available restaurants and menus.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may or may not have an account.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Shows all the registered restaurants within 5 miles from users location.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06751" y="241568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C46C65-911F-4DDF-88A5-C4000044A80A}"/>
              </a:ext>
            </a:extLst>
          </p:cNvPr>
          <p:cNvSpPr txBox="1"/>
          <p:nvPr/>
        </p:nvSpPr>
        <p:spPr>
          <a:xfrm>
            <a:off x="7349233" y="4747417"/>
            <a:ext cx="26270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Vijaya Raja Mayuri</a:t>
            </a:r>
          </a:p>
        </p:txBody>
      </p:sp>
    </p:spTree>
    <p:extLst>
      <p:ext uri="{BB962C8B-B14F-4D97-AF65-F5344CB8AC3E}">
        <p14:creationId xmlns:p14="http://schemas.microsoft.com/office/powerpoint/2010/main" val="3479481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xfrm>
            <a:off x="311700" y="409999"/>
            <a:ext cx="8520600" cy="1261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 Functional Requirements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Google Shape;130;p20"/>
          <p:cNvSpPr txBox="1">
            <a:spLocks noGrp="1"/>
          </p:cNvSpPr>
          <p:nvPr>
            <p:ph type="body" idx="1"/>
          </p:nvPr>
        </p:nvSpPr>
        <p:spPr>
          <a:xfrm>
            <a:off x="311700" y="1765737"/>
            <a:ext cx="8520600" cy="28031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Reliability 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Availability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portability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>
          <a:xfrm>
            <a:off x="7703686" y="40999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E06E81-9251-43A4-93CA-D91E876B390F}"/>
              </a:ext>
            </a:extLst>
          </p:cNvPr>
          <p:cNvSpPr txBox="1"/>
          <p:nvPr/>
        </p:nvSpPr>
        <p:spPr>
          <a:xfrm>
            <a:off x="6813205" y="4651190"/>
            <a:ext cx="26270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Vijaya Raja Mayuri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433</TotalTime>
  <Words>450</Words>
  <Application>Microsoft Office PowerPoint</Application>
  <PresentationFormat>On-screen Show (16:9)</PresentationFormat>
  <Paragraphs>167</Paragraphs>
  <Slides>24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Century Gothic</vt:lpstr>
      <vt:lpstr>Wingdings</vt:lpstr>
      <vt:lpstr>Times New Roman</vt:lpstr>
      <vt:lpstr>Adobe Heiti Std R</vt:lpstr>
      <vt:lpstr>Roboto</vt:lpstr>
      <vt:lpstr>Wingdings 3</vt:lpstr>
      <vt:lpstr>Ion</vt:lpstr>
      <vt:lpstr>Mid Term Presentation Team 1 : Bon Appetit</vt:lpstr>
      <vt:lpstr>Team Slide</vt:lpstr>
      <vt:lpstr>Team Members</vt:lpstr>
      <vt:lpstr>Team Members</vt:lpstr>
      <vt:lpstr>Contents</vt:lpstr>
      <vt:lpstr>Introduction</vt:lpstr>
      <vt:lpstr>Description</vt:lpstr>
      <vt:lpstr>Scope</vt:lpstr>
      <vt:lpstr>Non- Functional Requirements</vt:lpstr>
      <vt:lpstr>Functional Requirements</vt:lpstr>
      <vt:lpstr>Functional Requirements(contd...)</vt:lpstr>
      <vt:lpstr>Use case diagram</vt:lpstr>
      <vt:lpstr>User Interface</vt:lpstr>
      <vt:lpstr>Hardware Interfaces</vt:lpstr>
      <vt:lpstr>Software Interface</vt:lpstr>
      <vt:lpstr>Design – ER Diagram</vt:lpstr>
      <vt:lpstr>Design Analysis</vt:lpstr>
      <vt:lpstr>Home screen</vt:lpstr>
      <vt:lpstr>Login Page</vt:lpstr>
      <vt:lpstr>Sign Up Page</vt:lpstr>
      <vt:lpstr>Future work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 Term Presentation Team 1 : Bon Appetit</dc:title>
  <dc:creator>Galla,Priyanka</dc:creator>
  <cp:lastModifiedBy>Goppisetty,Naga Sai Manoj</cp:lastModifiedBy>
  <cp:revision>35</cp:revision>
  <dcterms:modified xsi:type="dcterms:W3CDTF">2019-12-06T02:49:12Z</dcterms:modified>
</cp:coreProperties>
</file>